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70" r:id="rId5"/>
    <p:sldId id="271" r:id="rId6"/>
    <p:sldId id="273" r:id="rId7"/>
    <p:sldId id="274" r:id="rId8"/>
    <p:sldId id="275" r:id="rId9"/>
    <p:sldId id="276" r:id="rId10"/>
    <p:sldId id="278" r:id="rId11"/>
    <p:sldId id="279" r:id="rId12"/>
    <p:sldId id="280" r:id="rId13"/>
    <p:sldId id="281" r:id="rId14"/>
  </p:sldIdLst>
  <p:sldSz cx="4781550" cy="25336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7" userDrawn="1">
          <p15:clr>
            <a:srgbClr val="A4A3A4"/>
          </p15:clr>
        </p15:guide>
        <p15:guide id="2" pos="15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254"/>
    <a:srgbClr val="001854"/>
    <a:srgbClr val="FFFFFF"/>
    <a:srgbClr val="C1D730"/>
    <a:srgbClr val="FFD8EC"/>
    <a:srgbClr val="F47837"/>
    <a:srgbClr val="949BA1"/>
    <a:srgbClr val="8BC25A"/>
    <a:srgbClr val="7EDBF8"/>
    <a:srgbClr val="F7E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55" autoAdjust="0"/>
    <p:restoredTop sz="91507"/>
  </p:normalViewPr>
  <p:slideViewPr>
    <p:cSldViewPr snapToGrid="0" showGuides="1">
      <p:cViewPr varScale="1">
        <p:scale>
          <a:sx n="260" d="100"/>
          <a:sy n="260" d="100"/>
        </p:scale>
        <p:origin x="1290" y="-492"/>
      </p:cViewPr>
      <p:guideLst>
        <p:guide orient="horz" pos="1047"/>
        <p:guide pos="15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694" y="414651"/>
            <a:ext cx="3586163" cy="882086"/>
          </a:xfrm>
        </p:spPr>
        <p:txBody>
          <a:bodyPr anchor="b"/>
          <a:lstStyle>
            <a:lvl1pPr algn="ctr">
              <a:defRPr sz="22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7694" y="1330753"/>
            <a:ext cx="3586163" cy="611712"/>
          </a:xfrm>
        </p:spPr>
        <p:txBody>
          <a:bodyPr/>
          <a:lstStyle>
            <a:lvl1pPr marL="0" indent="0" algn="ctr">
              <a:buNone/>
              <a:defRPr sz="887"/>
            </a:lvl1pPr>
            <a:lvl2pPr marL="168890" indent="0" algn="ctr">
              <a:buNone/>
              <a:defRPr sz="739"/>
            </a:lvl2pPr>
            <a:lvl3pPr marL="337779" indent="0" algn="ctr">
              <a:buNone/>
              <a:defRPr sz="665"/>
            </a:lvl3pPr>
            <a:lvl4pPr marL="506669" indent="0" algn="ctr">
              <a:buNone/>
              <a:defRPr sz="591"/>
            </a:lvl4pPr>
            <a:lvl5pPr marL="675559" indent="0" algn="ctr">
              <a:buNone/>
              <a:defRPr sz="591"/>
            </a:lvl5pPr>
            <a:lvl6pPr marL="844448" indent="0" algn="ctr">
              <a:buNone/>
              <a:defRPr sz="591"/>
            </a:lvl6pPr>
            <a:lvl7pPr marL="1013338" indent="0" algn="ctr">
              <a:buNone/>
              <a:defRPr sz="591"/>
            </a:lvl7pPr>
            <a:lvl8pPr marL="1182228" indent="0" algn="ctr">
              <a:buNone/>
              <a:defRPr sz="591"/>
            </a:lvl8pPr>
            <a:lvl9pPr marL="1351117" indent="0" algn="ctr">
              <a:buNone/>
              <a:defRPr sz="59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16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56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421797" y="134894"/>
            <a:ext cx="1031022" cy="2147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731" y="134894"/>
            <a:ext cx="3033296" cy="21471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95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_frame_See you at N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F1EDAA0-BD58-5178-23B7-F69CB857C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39" y="-335991"/>
            <a:ext cx="5404521" cy="3040043"/>
          </a:xfrm>
          <a:prstGeom prst="rect">
            <a:avLst/>
          </a:prstGeom>
          <a:solidFill>
            <a:srgbClr val="4A2254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950AF-1536-9BED-BEFA-C5B580CA6CC0}"/>
              </a:ext>
            </a:extLst>
          </p:cNvPr>
          <p:cNvSpPr txBox="1"/>
          <p:nvPr userDrawn="1"/>
        </p:nvSpPr>
        <p:spPr>
          <a:xfrm>
            <a:off x="2735393" y="758270"/>
            <a:ext cx="1944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62nd DAC Engineering Track Speaker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9A582E-2463-D7F6-C821-1722ADD3D8C3}"/>
              </a:ext>
            </a:extLst>
          </p:cNvPr>
          <p:cNvSpPr/>
          <p:nvPr userDrawn="1"/>
        </p:nvSpPr>
        <p:spPr>
          <a:xfrm>
            <a:off x="592503" y="278179"/>
            <a:ext cx="1977293" cy="1977293"/>
          </a:xfrm>
          <a:prstGeom prst="rect">
            <a:avLst/>
          </a:prstGeom>
          <a:solidFill>
            <a:srgbClr val="949B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FE29512-A2B2-01BC-FA8D-5C0E43B419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2162" y="477044"/>
            <a:ext cx="1577975" cy="1579563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4002841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8">
          <p15:clr>
            <a:srgbClr val="FBAE40"/>
          </p15:clr>
        </p15:guide>
        <p15:guide id="2" pos="150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_frame_See you at N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F1EDAA0-BD58-5178-23B7-F69CB857C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39" y="-335991"/>
            <a:ext cx="5404521" cy="30400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950AF-1536-9BED-BEFA-C5B580CA6CC0}"/>
              </a:ext>
            </a:extLst>
          </p:cNvPr>
          <p:cNvSpPr txBox="1"/>
          <p:nvPr userDrawn="1"/>
        </p:nvSpPr>
        <p:spPr>
          <a:xfrm>
            <a:off x="2909644" y="912882"/>
            <a:ext cx="1656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7800"/>
              </a:spcBef>
            </a:pPr>
            <a:r>
              <a:rPr lang="en-US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en-US" sz="2000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DAC Panelist</a:t>
            </a:r>
            <a:endParaRPr lang="de-DE" sz="2000" b="1" spc="-1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9A582E-2463-D7F6-C821-1722ADD3D8C3}"/>
              </a:ext>
            </a:extLst>
          </p:cNvPr>
          <p:cNvSpPr/>
          <p:nvPr userDrawn="1"/>
        </p:nvSpPr>
        <p:spPr>
          <a:xfrm>
            <a:off x="592503" y="278179"/>
            <a:ext cx="1977293" cy="1977293"/>
          </a:xfrm>
          <a:prstGeom prst="rect">
            <a:avLst/>
          </a:prstGeom>
          <a:solidFill>
            <a:srgbClr val="F478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FE29512-A2B2-01BC-FA8D-5C0E43B419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2162" y="477044"/>
            <a:ext cx="1577975" cy="1579563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2215094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8">
          <p15:clr>
            <a:srgbClr val="FBAE40"/>
          </p15:clr>
        </p15:guide>
        <p15:guide id="2" pos="150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_frame_See you at N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F1EDAA0-BD58-5178-23B7-F69CB857C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39" y="-335991"/>
            <a:ext cx="5404521" cy="30400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950AF-1536-9BED-BEFA-C5B580CA6CC0}"/>
              </a:ext>
            </a:extLst>
          </p:cNvPr>
          <p:cNvSpPr txBox="1"/>
          <p:nvPr userDrawn="1"/>
        </p:nvSpPr>
        <p:spPr>
          <a:xfrm>
            <a:off x="2909644" y="912882"/>
            <a:ext cx="1656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7800"/>
              </a:spcBef>
            </a:pPr>
            <a:r>
              <a:rPr lang="en-US" sz="2000" b="1" i="0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en-US" sz="2000" b="1" i="0" spc="-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b="1" i="0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DAC Speaker</a:t>
            </a:r>
            <a:endParaRPr lang="de-DE" sz="2000" b="1" spc="-1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9A582E-2463-D7F6-C821-1722ADD3D8C3}"/>
              </a:ext>
            </a:extLst>
          </p:cNvPr>
          <p:cNvSpPr/>
          <p:nvPr userDrawn="1"/>
        </p:nvSpPr>
        <p:spPr>
          <a:xfrm>
            <a:off x="592503" y="278179"/>
            <a:ext cx="1977293" cy="1977293"/>
          </a:xfrm>
          <a:prstGeom prst="rect">
            <a:avLst/>
          </a:prstGeom>
          <a:solidFill>
            <a:srgbClr val="C1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FE29512-A2B2-01BC-FA8D-5C0E43B419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2162" y="477044"/>
            <a:ext cx="1577975" cy="1579563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4176643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8">
          <p15:clr>
            <a:srgbClr val="FBAE40"/>
          </p15:clr>
        </p15:guide>
        <p15:guide id="2" pos="150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_frame_See you at N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F1EDAA0-BD58-5178-23B7-F69CB857C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39" y="-335991"/>
            <a:ext cx="5404521" cy="30400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99A582E-2463-D7F6-C821-1722ADD3D8C3}"/>
              </a:ext>
            </a:extLst>
          </p:cNvPr>
          <p:cNvSpPr/>
          <p:nvPr userDrawn="1"/>
        </p:nvSpPr>
        <p:spPr>
          <a:xfrm>
            <a:off x="592503" y="278179"/>
            <a:ext cx="1977293" cy="1977293"/>
          </a:xfrm>
          <a:prstGeom prst="rect">
            <a:avLst/>
          </a:prstGeom>
          <a:solidFill>
            <a:srgbClr val="FFD8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FE29512-A2B2-01BC-FA8D-5C0E43B419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2162" y="477044"/>
            <a:ext cx="1577975" cy="1579563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9A23CF-24E3-9643-D39B-5F9D3FD51B93}"/>
              </a:ext>
            </a:extLst>
          </p:cNvPr>
          <p:cNvSpPr txBox="1"/>
          <p:nvPr userDrawn="1"/>
        </p:nvSpPr>
        <p:spPr>
          <a:xfrm>
            <a:off x="2758828" y="1066770"/>
            <a:ext cx="1893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7800"/>
              </a:spcBef>
            </a:pPr>
            <a:r>
              <a:rPr lang="en-US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en-US" sz="2000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DAC TPC</a:t>
            </a:r>
            <a:endParaRPr lang="de-DE" sz="2000" b="1" spc="-1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483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8">
          <p15:clr>
            <a:srgbClr val="FBAE40"/>
          </p15:clr>
        </p15:guide>
        <p15:guide id="2" pos="150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D_frame_See you at N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F1EDAA0-BD58-5178-23B7-F69CB857C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39" y="-335991"/>
            <a:ext cx="5404520" cy="304004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950AF-1536-9BED-BEFA-C5B580CA6CC0}"/>
              </a:ext>
            </a:extLst>
          </p:cNvPr>
          <p:cNvSpPr txBox="1"/>
          <p:nvPr userDrawn="1"/>
        </p:nvSpPr>
        <p:spPr>
          <a:xfrm>
            <a:off x="2836988" y="758270"/>
            <a:ext cx="1656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62nd DAC Executive Committee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9A582E-2463-D7F6-C821-1722ADD3D8C3}"/>
              </a:ext>
            </a:extLst>
          </p:cNvPr>
          <p:cNvSpPr/>
          <p:nvPr userDrawn="1"/>
        </p:nvSpPr>
        <p:spPr>
          <a:xfrm>
            <a:off x="592503" y="278179"/>
            <a:ext cx="1977293" cy="1977293"/>
          </a:xfrm>
          <a:prstGeom prst="rect">
            <a:avLst/>
          </a:prstGeom>
          <a:solidFill>
            <a:srgbClr val="001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FE29512-A2B2-01BC-FA8D-5C0E43B419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2162" y="477044"/>
            <a:ext cx="1577975" cy="1579563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3929583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8">
          <p15:clr>
            <a:srgbClr val="FBAE40"/>
          </p15:clr>
        </p15:guide>
        <p15:guide id="2" pos="150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D_frame_See you at N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F1EDAA0-BD58-5178-23B7-F69CB857C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39" y="-335991"/>
            <a:ext cx="5404520" cy="304004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950AF-1536-9BED-BEFA-C5B580CA6CC0}"/>
              </a:ext>
            </a:extLst>
          </p:cNvPr>
          <p:cNvSpPr txBox="1"/>
          <p:nvPr userDrawn="1"/>
        </p:nvSpPr>
        <p:spPr>
          <a:xfrm>
            <a:off x="2735393" y="758270"/>
            <a:ext cx="1944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62nd DAC Engineering Track Speaker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9A582E-2463-D7F6-C821-1722ADD3D8C3}"/>
              </a:ext>
            </a:extLst>
          </p:cNvPr>
          <p:cNvSpPr/>
          <p:nvPr userDrawn="1"/>
        </p:nvSpPr>
        <p:spPr>
          <a:xfrm>
            <a:off x="592503" y="278179"/>
            <a:ext cx="1977293" cy="1977293"/>
          </a:xfrm>
          <a:prstGeom prst="rect">
            <a:avLst/>
          </a:prstGeom>
          <a:solidFill>
            <a:srgbClr val="4A22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A2254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FE29512-A2B2-01BC-FA8D-5C0E43B419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2162" y="477044"/>
            <a:ext cx="1577975" cy="1579563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2311681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8">
          <p15:clr>
            <a:srgbClr val="FBAE40"/>
          </p15:clr>
        </p15:guide>
        <p15:guide id="2" pos="150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ED_frame_See you at N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F1EDAA0-BD58-5178-23B7-F69CB857C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39" y="-335991"/>
            <a:ext cx="5404520" cy="304004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950AF-1536-9BED-BEFA-C5B580CA6CC0}"/>
              </a:ext>
            </a:extLst>
          </p:cNvPr>
          <p:cNvSpPr txBox="1"/>
          <p:nvPr userDrawn="1"/>
        </p:nvSpPr>
        <p:spPr>
          <a:xfrm>
            <a:off x="2909644" y="912882"/>
            <a:ext cx="1656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7800"/>
              </a:spcBef>
            </a:pPr>
            <a:r>
              <a:rPr lang="en-US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en-US" sz="2000" b="1" i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DAC Panelist</a:t>
            </a:r>
            <a:endParaRPr lang="de-DE" sz="2000" b="1" spc="-1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9A582E-2463-D7F6-C821-1722ADD3D8C3}"/>
              </a:ext>
            </a:extLst>
          </p:cNvPr>
          <p:cNvSpPr/>
          <p:nvPr userDrawn="1"/>
        </p:nvSpPr>
        <p:spPr>
          <a:xfrm>
            <a:off x="592503" y="278179"/>
            <a:ext cx="1977293" cy="1977293"/>
          </a:xfrm>
          <a:prstGeom prst="rect">
            <a:avLst/>
          </a:prstGeom>
          <a:solidFill>
            <a:srgbClr val="F478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FE29512-A2B2-01BC-FA8D-5C0E43B419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2162" y="477044"/>
            <a:ext cx="1577975" cy="1579563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2406473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8">
          <p15:clr>
            <a:srgbClr val="FBAE40"/>
          </p15:clr>
        </p15:guide>
        <p15:guide id="2" pos="150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RED_frame_See you at N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CB9E24-1134-796C-1E27-FEE19A4ECB00}"/>
              </a:ext>
            </a:extLst>
          </p:cNvPr>
          <p:cNvSpPr/>
          <p:nvPr userDrawn="1"/>
        </p:nvSpPr>
        <p:spPr>
          <a:xfrm>
            <a:off x="-125046" y="-85969"/>
            <a:ext cx="5111261" cy="2766646"/>
          </a:xfrm>
          <a:prstGeom prst="rect">
            <a:avLst/>
          </a:prstGeom>
          <a:solidFill>
            <a:srgbClr val="001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1EDAA0-BD58-5178-23B7-F69CB857C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39" y="-335991"/>
            <a:ext cx="5404520" cy="304004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950AF-1536-9BED-BEFA-C5B580CA6CC0}"/>
              </a:ext>
            </a:extLst>
          </p:cNvPr>
          <p:cNvSpPr txBox="1"/>
          <p:nvPr userDrawn="1"/>
        </p:nvSpPr>
        <p:spPr>
          <a:xfrm>
            <a:off x="2909644" y="912882"/>
            <a:ext cx="1656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7800"/>
              </a:spcBef>
            </a:pPr>
            <a:r>
              <a:rPr lang="en-US" sz="2000" b="1" i="0" spc="-1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en-US" sz="2000" b="1" i="0" spc="-1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b="1" i="0" spc="-1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DAC Speaker</a:t>
            </a:r>
            <a:endParaRPr lang="de-DE" sz="2000" b="1" spc="-1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9A582E-2463-D7F6-C821-1722ADD3D8C3}"/>
              </a:ext>
            </a:extLst>
          </p:cNvPr>
          <p:cNvSpPr/>
          <p:nvPr userDrawn="1"/>
        </p:nvSpPr>
        <p:spPr>
          <a:xfrm>
            <a:off x="592503" y="278179"/>
            <a:ext cx="1977293" cy="1977293"/>
          </a:xfrm>
          <a:prstGeom prst="rect">
            <a:avLst/>
          </a:prstGeom>
          <a:solidFill>
            <a:srgbClr val="C1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FE29512-A2B2-01BC-FA8D-5C0E43B419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2162" y="477044"/>
            <a:ext cx="1577975" cy="1579563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526795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8">
          <p15:clr>
            <a:srgbClr val="FBAE40"/>
          </p15:clr>
        </p15:guide>
        <p15:guide id="2" pos="150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11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RED_frame_See you at N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F1EDAA0-BD58-5178-23B7-F69CB857C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39" y="-335991"/>
            <a:ext cx="5404520" cy="304004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950AF-1536-9BED-BEFA-C5B580CA6CC0}"/>
              </a:ext>
            </a:extLst>
          </p:cNvPr>
          <p:cNvSpPr txBox="1"/>
          <p:nvPr userDrawn="1"/>
        </p:nvSpPr>
        <p:spPr>
          <a:xfrm>
            <a:off x="2758828" y="1066770"/>
            <a:ext cx="1893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7800"/>
              </a:spcBef>
            </a:pPr>
            <a:r>
              <a:rPr lang="en-US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en-US" sz="2000" b="1" i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DAC TPC</a:t>
            </a:r>
            <a:endParaRPr lang="de-DE" sz="2000" b="1" spc="-1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9A582E-2463-D7F6-C821-1722ADD3D8C3}"/>
              </a:ext>
            </a:extLst>
          </p:cNvPr>
          <p:cNvSpPr/>
          <p:nvPr userDrawn="1"/>
        </p:nvSpPr>
        <p:spPr>
          <a:xfrm>
            <a:off x="592503" y="278179"/>
            <a:ext cx="1977293" cy="1977293"/>
          </a:xfrm>
          <a:prstGeom prst="rect">
            <a:avLst/>
          </a:prstGeom>
          <a:solidFill>
            <a:srgbClr val="FFD8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FE29512-A2B2-01BC-FA8D-5C0E43B419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2162" y="477044"/>
            <a:ext cx="1577975" cy="1579563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3022656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8">
          <p15:clr>
            <a:srgbClr val="FBAE40"/>
          </p15:clr>
        </p15:guide>
        <p15:guide id="2" pos="150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241" y="631653"/>
            <a:ext cx="4124087" cy="1053928"/>
          </a:xfrm>
        </p:spPr>
        <p:txBody>
          <a:bodyPr anchor="b"/>
          <a:lstStyle>
            <a:lvl1pPr>
              <a:defRPr sz="22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6241" y="1695552"/>
            <a:ext cx="4124087" cy="554236"/>
          </a:xfrm>
        </p:spPr>
        <p:txBody>
          <a:bodyPr/>
          <a:lstStyle>
            <a:lvl1pPr marL="0" indent="0">
              <a:buNone/>
              <a:defRPr sz="887">
                <a:solidFill>
                  <a:schemeClr val="tx1">
                    <a:tint val="75000"/>
                  </a:schemeClr>
                </a:solidFill>
              </a:defRPr>
            </a:lvl1pPr>
            <a:lvl2pPr marL="168890" indent="0">
              <a:buNone/>
              <a:defRPr sz="739">
                <a:solidFill>
                  <a:schemeClr val="tx1">
                    <a:tint val="75000"/>
                  </a:schemeClr>
                </a:solidFill>
              </a:defRPr>
            </a:lvl2pPr>
            <a:lvl3pPr marL="337779" indent="0">
              <a:buNone/>
              <a:defRPr sz="665">
                <a:solidFill>
                  <a:schemeClr val="tx1">
                    <a:tint val="75000"/>
                  </a:schemeClr>
                </a:solidFill>
              </a:defRPr>
            </a:lvl3pPr>
            <a:lvl4pPr marL="506669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4pPr>
            <a:lvl5pPr marL="675559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5pPr>
            <a:lvl6pPr marL="844448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6pPr>
            <a:lvl7pPr marL="1013338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7pPr>
            <a:lvl8pPr marL="1182228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8pPr>
            <a:lvl9pPr marL="1351117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731" y="674467"/>
            <a:ext cx="2032159" cy="1607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20660" y="674467"/>
            <a:ext cx="2032159" cy="1607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10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54" y="134894"/>
            <a:ext cx="4124087" cy="4897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354" y="621096"/>
            <a:ext cx="2022820" cy="304390"/>
          </a:xfrm>
        </p:spPr>
        <p:txBody>
          <a:bodyPr anchor="b"/>
          <a:lstStyle>
            <a:lvl1pPr marL="0" indent="0">
              <a:buNone/>
              <a:defRPr sz="887" b="1"/>
            </a:lvl1pPr>
            <a:lvl2pPr marL="168890" indent="0">
              <a:buNone/>
              <a:defRPr sz="739" b="1"/>
            </a:lvl2pPr>
            <a:lvl3pPr marL="337779" indent="0">
              <a:buNone/>
              <a:defRPr sz="665" b="1"/>
            </a:lvl3pPr>
            <a:lvl4pPr marL="506669" indent="0">
              <a:buNone/>
              <a:defRPr sz="591" b="1"/>
            </a:lvl4pPr>
            <a:lvl5pPr marL="675559" indent="0">
              <a:buNone/>
              <a:defRPr sz="591" b="1"/>
            </a:lvl5pPr>
            <a:lvl6pPr marL="844448" indent="0">
              <a:buNone/>
              <a:defRPr sz="591" b="1"/>
            </a:lvl6pPr>
            <a:lvl7pPr marL="1013338" indent="0">
              <a:buNone/>
              <a:defRPr sz="591" b="1"/>
            </a:lvl7pPr>
            <a:lvl8pPr marL="1182228" indent="0">
              <a:buNone/>
              <a:defRPr sz="591" b="1"/>
            </a:lvl8pPr>
            <a:lvl9pPr marL="1351117" indent="0">
              <a:buNone/>
              <a:defRPr sz="59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354" y="925486"/>
            <a:ext cx="2022820" cy="1361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20659" y="621096"/>
            <a:ext cx="2032782" cy="304390"/>
          </a:xfrm>
        </p:spPr>
        <p:txBody>
          <a:bodyPr anchor="b"/>
          <a:lstStyle>
            <a:lvl1pPr marL="0" indent="0">
              <a:buNone/>
              <a:defRPr sz="887" b="1"/>
            </a:lvl1pPr>
            <a:lvl2pPr marL="168890" indent="0">
              <a:buNone/>
              <a:defRPr sz="739" b="1"/>
            </a:lvl2pPr>
            <a:lvl3pPr marL="337779" indent="0">
              <a:buNone/>
              <a:defRPr sz="665" b="1"/>
            </a:lvl3pPr>
            <a:lvl4pPr marL="506669" indent="0">
              <a:buNone/>
              <a:defRPr sz="591" b="1"/>
            </a:lvl4pPr>
            <a:lvl5pPr marL="675559" indent="0">
              <a:buNone/>
              <a:defRPr sz="591" b="1"/>
            </a:lvl5pPr>
            <a:lvl6pPr marL="844448" indent="0">
              <a:buNone/>
              <a:defRPr sz="591" b="1"/>
            </a:lvl6pPr>
            <a:lvl7pPr marL="1013338" indent="0">
              <a:buNone/>
              <a:defRPr sz="591" b="1"/>
            </a:lvl7pPr>
            <a:lvl8pPr marL="1182228" indent="0">
              <a:buNone/>
              <a:defRPr sz="591" b="1"/>
            </a:lvl8pPr>
            <a:lvl9pPr marL="1351117" indent="0">
              <a:buNone/>
              <a:defRPr sz="59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20659" y="925486"/>
            <a:ext cx="2032782" cy="1361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24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16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87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55" y="168910"/>
            <a:ext cx="1542174" cy="591185"/>
          </a:xfrm>
        </p:spPr>
        <p:txBody>
          <a:bodyPr anchor="b"/>
          <a:lstStyle>
            <a:lvl1pPr>
              <a:defRPr sz="118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781" y="364799"/>
            <a:ext cx="2420660" cy="1800534"/>
          </a:xfrm>
        </p:spPr>
        <p:txBody>
          <a:bodyPr/>
          <a:lstStyle>
            <a:lvl1pPr>
              <a:defRPr sz="1182"/>
            </a:lvl1pPr>
            <a:lvl2pPr>
              <a:defRPr sz="1034"/>
            </a:lvl2pPr>
            <a:lvl3pPr>
              <a:defRPr sz="887"/>
            </a:lvl3pPr>
            <a:lvl4pPr>
              <a:defRPr sz="739"/>
            </a:lvl4pPr>
            <a:lvl5pPr>
              <a:defRPr sz="739"/>
            </a:lvl5pPr>
            <a:lvl6pPr>
              <a:defRPr sz="739"/>
            </a:lvl6pPr>
            <a:lvl7pPr>
              <a:defRPr sz="739"/>
            </a:lvl7pPr>
            <a:lvl8pPr>
              <a:defRPr sz="739"/>
            </a:lvl8pPr>
            <a:lvl9pPr>
              <a:defRPr sz="7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9355" y="760095"/>
            <a:ext cx="1542174" cy="1408170"/>
          </a:xfrm>
        </p:spPr>
        <p:txBody>
          <a:bodyPr/>
          <a:lstStyle>
            <a:lvl1pPr marL="0" indent="0">
              <a:buNone/>
              <a:defRPr sz="591"/>
            </a:lvl1pPr>
            <a:lvl2pPr marL="168890" indent="0">
              <a:buNone/>
              <a:defRPr sz="517"/>
            </a:lvl2pPr>
            <a:lvl3pPr marL="337779" indent="0">
              <a:buNone/>
              <a:defRPr sz="443"/>
            </a:lvl3pPr>
            <a:lvl4pPr marL="506669" indent="0">
              <a:buNone/>
              <a:defRPr sz="369"/>
            </a:lvl4pPr>
            <a:lvl5pPr marL="675559" indent="0">
              <a:buNone/>
              <a:defRPr sz="369"/>
            </a:lvl5pPr>
            <a:lvl6pPr marL="844448" indent="0">
              <a:buNone/>
              <a:defRPr sz="369"/>
            </a:lvl6pPr>
            <a:lvl7pPr marL="1013338" indent="0">
              <a:buNone/>
              <a:defRPr sz="369"/>
            </a:lvl7pPr>
            <a:lvl8pPr marL="1182228" indent="0">
              <a:buNone/>
              <a:defRPr sz="369"/>
            </a:lvl8pPr>
            <a:lvl9pPr marL="1351117" indent="0">
              <a:buNone/>
              <a:defRPr sz="3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485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55" y="168910"/>
            <a:ext cx="1542174" cy="591185"/>
          </a:xfrm>
        </p:spPr>
        <p:txBody>
          <a:bodyPr anchor="b"/>
          <a:lstStyle>
            <a:lvl1pPr>
              <a:defRPr sz="118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32781" y="364799"/>
            <a:ext cx="2420660" cy="1800534"/>
          </a:xfrm>
        </p:spPr>
        <p:txBody>
          <a:bodyPr anchor="t"/>
          <a:lstStyle>
            <a:lvl1pPr marL="0" indent="0">
              <a:buNone/>
              <a:defRPr sz="1182"/>
            </a:lvl1pPr>
            <a:lvl2pPr marL="168890" indent="0">
              <a:buNone/>
              <a:defRPr sz="1034"/>
            </a:lvl2pPr>
            <a:lvl3pPr marL="337779" indent="0">
              <a:buNone/>
              <a:defRPr sz="887"/>
            </a:lvl3pPr>
            <a:lvl4pPr marL="506669" indent="0">
              <a:buNone/>
              <a:defRPr sz="739"/>
            </a:lvl4pPr>
            <a:lvl5pPr marL="675559" indent="0">
              <a:buNone/>
              <a:defRPr sz="739"/>
            </a:lvl5pPr>
            <a:lvl6pPr marL="844448" indent="0">
              <a:buNone/>
              <a:defRPr sz="739"/>
            </a:lvl6pPr>
            <a:lvl7pPr marL="1013338" indent="0">
              <a:buNone/>
              <a:defRPr sz="739"/>
            </a:lvl7pPr>
            <a:lvl8pPr marL="1182228" indent="0">
              <a:buNone/>
              <a:defRPr sz="739"/>
            </a:lvl8pPr>
            <a:lvl9pPr marL="1351117" indent="0">
              <a:buNone/>
              <a:defRPr sz="73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9355" y="760095"/>
            <a:ext cx="1542174" cy="1408170"/>
          </a:xfrm>
        </p:spPr>
        <p:txBody>
          <a:bodyPr/>
          <a:lstStyle>
            <a:lvl1pPr marL="0" indent="0">
              <a:buNone/>
              <a:defRPr sz="591"/>
            </a:lvl1pPr>
            <a:lvl2pPr marL="168890" indent="0">
              <a:buNone/>
              <a:defRPr sz="517"/>
            </a:lvl2pPr>
            <a:lvl3pPr marL="337779" indent="0">
              <a:buNone/>
              <a:defRPr sz="443"/>
            </a:lvl3pPr>
            <a:lvl4pPr marL="506669" indent="0">
              <a:buNone/>
              <a:defRPr sz="369"/>
            </a:lvl4pPr>
            <a:lvl5pPr marL="675559" indent="0">
              <a:buNone/>
              <a:defRPr sz="369"/>
            </a:lvl5pPr>
            <a:lvl6pPr marL="844448" indent="0">
              <a:buNone/>
              <a:defRPr sz="369"/>
            </a:lvl6pPr>
            <a:lvl7pPr marL="1013338" indent="0">
              <a:buNone/>
              <a:defRPr sz="369"/>
            </a:lvl7pPr>
            <a:lvl8pPr marL="1182228" indent="0">
              <a:buNone/>
              <a:defRPr sz="369"/>
            </a:lvl8pPr>
            <a:lvl9pPr marL="1351117" indent="0">
              <a:buNone/>
              <a:defRPr sz="3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7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8732" y="134894"/>
            <a:ext cx="4124087" cy="489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732" y="674467"/>
            <a:ext cx="4124087" cy="1607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8731" y="2348319"/>
            <a:ext cx="1075849" cy="1348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3889" y="2348319"/>
            <a:ext cx="1613773" cy="1348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76970" y="2348319"/>
            <a:ext cx="1075849" cy="1348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79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19" r:id="rId12"/>
    <p:sldLayoutId id="2147483716" r:id="rId13"/>
    <p:sldLayoutId id="2147483717" r:id="rId14"/>
    <p:sldLayoutId id="2147483718" r:id="rId15"/>
    <p:sldLayoutId id="2147483720" r:id="rId16"/>
    <p:sldLayoutId id="2147483721" r:id="rId17"/>
    <p:sldLayoutId id="2147483722" r:id="rId18"/>
    <p:sldLayoutId id="2147483723" r:id="rId19"/>
    <p:sldLayoutId id="2147483724" r:id="rId20"/>
  </p:sldLayoutIdLst>
  <p:txStyles>
    <p:titleStyle>
      <a:lvl1pPr algn="l" defTabSz="337779" rtl="0" eaLnBrk="1" latinLnBrk="0" hangingPunct="1">
        <a:lnSpc>
          <a:spcPct val="90000"/>
        </a:lnSpc>
        <a:spcBef>
          <a:spcPct val="0"/>
        </a:spcBef>
        <a:buNone/>
        <a:defRPr sz="16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4445" indent="-84445" algn="l" defTabSz="337779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034" kern="1200">
          <a:solidFill>
            <a:schemeClr val="tx1"/>
          </a:solidFill>
          <a:latin typeface="+mn-lt"/>
          <a:ea typeface="+mn-ea"/>
          <a:cs typeface="+mn-cs"/>
        </a:defRPr>
      </a:lvl1pPr>
      <a:lvl2pPr marL="253335" indent="-84445" algn="l" defTabSz="33777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887" kern="1200">
          <a:solidFill>
            <a:schemeClr val="tx1"/>
          </a:solidFill>
          <a:latin typeface="+mn-lt"/>
          <a:ea typeface="+mn-ea"/>
          <a:cs typeface="+mn-cs"/>
        </a:defRPr>
      </a:lvl2pPr>
      <a:lvl3pPr marL="422224" indent="-84445" algn="l" defTabSz="33777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739" kern="1200">
          <a:solidFill>
            <a:schemeClr val="tx1"/>
          </a:solidFill>
          <a:latin typeface="+mn-lt"/>
          <a:ea typeface="+mn-ea"/>
          <a:cs typeface="+mn-cs"/>
        </a:defRPr>
      </a:lvl3pPr>
      <a:lvl4pPr marL="591114" indent="-84445" algn="l" defTabSz="33777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5" kern="1200">
          <a:solidFill>
            <a:schemeClr val="tx1"/>
          </a:solidFill>
          <a:latin typeface="+mn-lt"/>
          <a:ea typeface="+mn-ea"/>
          <a:cs typeface="+mn-cs"/>
        </a:defRPr>
      </a:lvl4pPr>
      <a:lvl5pPr marL="760004" indent="-84445" algn="l" defTabSz="33777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5" kern="1200">
          <a:solidFill>
            <a:schemeClr val="tx1"/>
          </a:solidFill>
          <a:latin typeface="+mn-lt"/>
          <a:ea typeface="+mn-ea"/>
          <a:cs typeface="+mn-cs"/>
        </a:defRPr>
      </a:lvl5pPr>
      <a:lvl6pPr marL="928893" indent="-84445" algn="l" defTabSz="33777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5" kern="1200">
          <a:solidFill>
            <a:schemeClr val="tx1"/>
          </a:solidFill>
          <a:latin typeface="+mn-lt"/>
          <a:ea typeface="+mn-ea"/>
          <a:cs typeface="+mn-cs"/>
        </a:defRPr>
      </a:lvl6pPr>
      <a:lvl7pPr marL="1097783" indent="-84445" algn="l" defTabSz="33777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5" kern="1200">
          <a:solidFill>
            <a:schemeClr val="tx1"/>
          </a:solidFill>
          <a:latin typeface="+mn-lt"/>
          <a:ea typeface="+mn-ea"/>
          <a:cs typeface="+mn-cs"/>
        </a:defRPr>
      </a:lvl7pPr>
      <a:lvl8pPr marL="1266673" indent="-84445" algn="l" defTabSz="33777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5" kern="1200">
          <a:solidFill>
            <a:schemeClr val="tx1"/>
          </a:solidFill>
          <a:latin typeface="+mn-lt"/>
          <a:ea typeface="+mn-ea"/>
          <a:cs typeface="+mn-cs"/>
        </a:defRPr>
      </a:lvl8pPr>
      <a:lvl9pPr marL="1435562" indent="-84445" algn="l" defTabSz="33777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7779" rtl="0" eaLnBrk="1" latinLnBrk="0" hangingPunct="1">
        <a:defRPr sz="665" kern="1200">
          <a:solidFill>
            <a:schemeClr val="tx1"/>
          </a:solidFill>
          <a:latin typeface="+mn-lt"/>
          <a:ea typeface="+mn-ea"/>
          <a:cs typeface="+mn-cs"/>
        </a:defRPr>
      </a:lvl1pPr>
      <a:lvl2pPr marL="168890" algn="l" defTabSz="337779" rtl="0" eaLnBrk="1" latinLnBrk="0" hangingPunct="1">
        <a:defRPr sz="665" kern="1200">
          <a:solidFill>
            <a:schemeClr val="tx1"/>
          </a:solidFill>
          <a:latin typeface="+mn-lt"/>
          <a:ea typeface="+mn-ea"/>
          <a:cs typeface="+mn-cs"/>
        </a:defRPr>
      </a:lvl2pPr>
      <a:lvl3pPr marL="337779" algn="l" defTabSz="337779" rtl="0" eaLnBrk="1" latinLnBrk="0" hangingPunct="1">
        <a:defRPr sz="665" kern="1200">
          <a:solidFill>
            <a:schemeClr val="tx1"/>
          </a:solidFill>
          <a:latin typeface="+mn-lt"/>
          <a:ea typeface="+mn-ea"/>
          <a:cs typeface="+mn-cs"/>
        </a:defRPr>
      </a:lvl3pPr>
      <a:lvl4pPr marL="506669" algn="l" defTabSz="337779" rtl="0" eaLnBrk="1" latinLnBrk="0" hangingPunct="1">
        <a:defRPr sz="665" kern="1200">
          <a:solidFill>
            <a:schemeClr val="tx1"/>
          </a:solidFill>
          <a:latin typeface="+mn-lt"/>
          <a:ea typeface="+mn-ea"/>
          <a:cs typeface="+mn-cs"/>
        </a:defRPr>
      </a:lvl4pPr>
      <a:lvl5pPr marL="675559" algn="l" defTabSz="337779" rtl="0" eaLnBrk="1" latinLnBrk="0" hangingPunct="1">
        <a:defRPr sz="665" kern="1200">
          <a:solidFill>
            <a:schemeClr val="tx1"/>
          </a:solidFill>
          <a:latin typeface="+mn-lt"/>
          <a:ea typeface="+mn-ea"/>
          <a:cs typeface="+mn-cs"/>
        </a:defRPr>
      </a:lvl5pPr>
      <a:lvl6pPr marL="844448" algn="l" defTabSz="337779" rtl="0" eaLnBrk="1" latinLnBrk="0" hangingPunct="1">
        <a:defRPr sz="665" kern="1200">
          <a:solidFill>
            <a:schemeClr val="tx1"/>
          </a:solidFill>
          <a:latin typeface="+mn-lt"/>
          <a:ea typeface="+mn-ea"/>
          <a:cs typeface="+mn-cs"/>
        </a:defRPr>
      </a:lvl6pPr>
      <a:lvl7pPr marL="1013338" algn="l" defTabSz="337779" rtl="0" eaLnBrk="1" latinLnBrk="0" hangingPunct="1">
        <a:defRPr sz="665" kern="1200">
          <a:solidFill>
            <a:schemeClr val="tx1"/>
          </a:solidFill>
          <a:latin typeface="+mn-lt"/>
          <a:ea typeface="+mn-ea"/>
          <a:cs typeface="+mn-cs"/>
        </a:defRPr>
      </a:lvl7pPr>
      <a:lvl8pPr marL="1182228" algn="l" defTabSz="337779" rtl="0" eaLnBrk="1" latinLnBrk="0" hangingPunct="1">
        <a:defRPr sz="665" kern="1200">
          <a:solidFill>
            <a:schemeClr val="tx1"/>
          </a:solidFill>
          <a:latin typeface="+mn-lt"/>
          <a:ea typeface="+mn-ea"/>
          <a:cs typeface="+mn-cs"/>
        </a:defRPr>
      </a:lvl8pPr>
      <a:lvl9pPr marL="1351117" algn="l" defTabSz="337779" rtl="0" eaLnBrk="1" latinLnBrk="0" hangingPunct="1">
        <a:defRPr sz="6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3CFC2E-098D-E0D2-63EE-A8ABD273C162}"/>
              </a:ext>
            </a:extLst>
          </p:cNvPr>
          <p:cNvSpPr/>
          <p:nvPr/>
        </p:nvSpPr>
        <p:spPr>
          <a:xfrm>
            <a:off x="0" y="-1123950"/>
            <a:ext cx="4781550" cy="4781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35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4A4D4-7060-F8CB-88B8-585ED998CAA0}"/>
              </a:ext>
            </a:extLst>
          </p:cNvPr>
          <p:cNvSpPr txBox="1"/>
          <p:nvPr/>
        </p:nvSpPr>
        <p:spPr>
          <a:xfrm>
            <a:off x="190571" y="-910284"/>
            <a:ext cx="4544782" cy="431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30" b="1" dirty="0"/>
              <a:t>Step-by-Step Instructions</a:t>
            </a:r>
            <a:r>
              <a:rPr lang="en-US" sz="1830" dirty="0"/>
              <a:t>:</a:t>
            </a:r>
          </a:p>
          <a:p>
            <a:endParaRPr lang="en-US" sz="1830" dirty="0"/>
          </a:p>
          <a:p>
            <a:pPr marL="448257" indent="-448257">
              <a:buFont typeface="+mj-lt"/>
              <a:buAutoNum type="arabicPeriod"/>
            </a:pPr>
            <a:r>
              <a:rPr lang="en-US" sz="1830" dirty="0">
                <a:solidFill>
                  <a:srgbClr val="323338"/>
                </a:solidFill>
                <a:latin typeface="Figtree"/>
              </a:rPr>
              <a:t>Select the slide with your preferred color.</a:t>
            </a:r>
          </a:p>
          <a:p>
            <a:pPr marL="448257" indent="-448257">
              <a:buFont typeface="+mj-lt"/>
              <a:buAutoNum type="arabicPeriod"/>
            </a:pPr>
            <a:r>
              <a:rPr lang="en-US" sz="1830" dirty="0">
                <a:solidFill>
                  <a:srgbClr val="323338"/>
                </a:solidFill>
                <a:latin typeface="Figtree"/>
              </a:rPr>
              <a:t>Click the photo icon in the middle of the circle and select your preferred photo from your files. </a:t>
            </a:r>
          </a:p>
          <a:p>
            <a:pPr marL="448257" indent="-448257">
              <a:buFont typeface="+mj-lt"/>
              <a:buAutoNum type="arabicPeriod"/>
            </a:pPr>
            <a:r>
              <a:rPr lang="en-US" sz="1830" dirty="0">
                <a:solidFill>
                  <a:srgbClr val="323338"/>
                </a:solidFill>
                <a:latin typeface="Figtree"/>
              </a:rPr>
              <a:t>Click on the slide with your new profile image and in the main menu select </a:t>
            </a:r>
            <a:r>
              <a:rPr lang="en-US" sz="1830" b="1" dirty="0">
                <a:solidFill>
                  <a:srgbClr val="323338"/>
                </a:solidFill>
                <a:latin typeface="Figtree"/>
              </a:rPr>
              <a:t>File&gt; Export</a:t>
            </a:r>
            <a:r>
              <a:rPr lang="en-US" sz="1830" dirty="0">
                <a:solidFill>
                  <a:srgbClr val="323338"/>
                </a:solidFill>
                <a:latin typeface="Figtree"/>
              </a:rPr>
              <a:t>. </a:t>
            </a:r>
          </a:p>
          <a:p>
            <a:pPr marL="448257" indent="-448257">
              <a:buFont typeface="+mj-lt"/>
              <a:buAutoNum type="arabicPeriod"/>
            </a:pPr>
            <a:r>
              <a:rPr lang="en-US" sz="1830" dirty="0">
                <a:solidFill>
                  <a:srgbClr val="323338"/>
                </a:solidFill>
                <a:latin typeface="Figtree"/>
              </a:rPr>
              <a:t>Next, “</a:t>
            </a:r>
            <a:r>
              <a:rPr lang="en-US" sz="1830" b="1" dirty="0">
                <a:solidFill>
                  <a:srgbClr val="323338"/>
                </a:solidFill>
                <a:latin typeface="Figtree"/>
              </a:rPr>
              <a:t>change file to JPEG” </a:t>
            </a:r>
            <a:r>
              <a:rPr lang="en-US" sz="1830" dirty="0">
                <a:solidFill>
                  <a:srgbClr val="323338"/>
                </a:solidFill>
                <a:latin typeface="Figtree"/>
              </a:rPr>
              <a:t>and </a:t>
            </a:r>
            <a:r>
              <a:rPr lang="en-US" sz="1830" b="1" dirty="0">
                <a:solidFill>
                  <a:srgbClr val="323338"/>
                </a:solidFill>
                <a:latin typeface="Figtree"/>
              </a:rPr>
              <a:t>Export</a:t>
            </a:r>
            <a:r>
              <a:rPr lang="en-US" sz="1830" dirty="0">
                <a:solidFill>
                  <a:srgbClr val="323338"/>
                </a:solidFill>
                <a:latin typeface="Figtree"/>
              </a:rPr>
              <a:t>. </a:t>
            </a:r>
          </a:p>
          <a:p>
            <a:pPr marL="448257" indent="-448257">
              <a:buFont typeface="+mj-lt"/>
              <a:buAutoNum type="arabicPeriod"/>
            </a:pPr>
            <a:r>
              <a:rPr lang="en-US" sz="1830" dirty="0">
                <a:solidFill>
                  <a:srgbClr val="323338"/>
                </a:solidFill>
                <a:latin typeface="Figtree"/>
              </a:rPr>
              <a:t>You can upload your new profile photo to LinkedIn! Or you can add to your </a:t>
            </a:r>
            <a:r>
              <a:rPr lang="en-US" sz="1830" dirty="0" err="1">
                <a:solidFill>
                  <a:srgbClr val="323338"/>
                </a:solidFill>
                <a:latin typeface="Figtree"/>
              </a:rPr>
              <a:t>Linkedin</a:t>
            </a:r>
            <a:r>
              <a:rPr lang="en-US" sz="1830" dirty="0">
                <a:solidFill>
                  <a:srgbClr val="323338"/>
                </a:solidFill>
                <a:latin typeface="Figtree"/>
              </a:rPr>
              <a:t> Profile under Featured.</a:t>
            </a:r>
          </a:p>
          <a:p>
            <a:pPr marL="448257" indent="-448257">
              <a:buFont typeface="+mj-lt"/>
              <a:buAutoNum type="arabicPeriod"/>
            </a:pPr>
            <a:r>
              <a:rPr lang="en-US" sz="1830" dirty="0">
                <a:solidFill>
                  <a:srgbClr val="323338"/>
                </a:solidFill>
                <a:latin typeface="Figtree"/>
              </a:rPr>
              <a:t>For Featured – click add profile; click recommend; select feature, add media</a:t>
            </a:r>
            <a:endParaRPr lang="en-US" sz="1830" dirty="0"/>
          </a:p>
        </p:txBody>
      </p:sp>
    </p:spTree>
    <p:extLst>
      <p:ext uri="{BB962C8B-B14F-4D97-AF65-F5344CB8AC3E}">
        <p14:creationId xmlns:p14="http://schemas.microsoft.com/office/powerpoint/2010/main" val="1444936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67B4237-594C-98BE-9436-1F6F3F6AE9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00559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E1DDD-372A-2282-A426-0F03969AE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DDA0FC87-7CF6-2F2A-7C9A-403274288F1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3" r="5938"/>
          <a:stretch/>
        </p:blipFill>
        <p:spPr>
          <a:xfrm>
            <a:off x="792162" y="477044"/>
            <a:ext cx="1577975" cy="1579563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83E1C8-3D2C-BC9E-20EE-FAD050C9EDC1}"/>
              </a:ext>
            </a:extLst>
          </p:cNvPr>
          <p:cNvSpPr txBox="1"/>
          <p:nvPr/>
        </p:nvSpPr>
        <p:spPr>
          <a:xfrm>
            <a:off x="0" y="-1106093"/>
            <a:ext cx="1221168" cy="454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53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31029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3216E3F-6E15-BA6B-EACE-15EF9E2CCC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4233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3610411-8B65-66F0-BEA3-8D8449FDA0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872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B0601A-5262-6DAD-00A0-3748A54A1C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81341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440B53B-20A5-4983-44AF-AF131D0E07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540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04D023-4515-9737-2D6D-7181F8632D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19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31E0359-D642-C41E-FBEE-F593BF2345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92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53C1918-3F7E-2C9F-A762-2E6AA22387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00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1531E6F0D1F2469274F1CFAFC5B638" ma:contentTypeVersion="19" ma:contentTypeDescription="Create a new document." ma:contentTypeScope="" ma:versionID="0ad80be375651fe4f5eb1d7f530deaf5">
  <xsd:schema xmlns:xsd="http://www.w3.org/2001/XMLSchema" xmlns:xs="http://www.w3.org/2001/XMLSchema" xmlns:p="http://schemas.microsoft.com/office/2006/metadata/properties" xmlns:ns2="669d66f1-e078-42c1-8a8d-ee1111b61501" xmlns:ns3="627c98a7-2801-450d-b387-999011f33c03" targetNamespace="http://schemas.microsoft.com/office/2006/metadata/properties" ma:root="true" ma:fieldsID="64abf5946b35cab06758c85fe766a994" ns2:_="" ns3:_="">
    <xsd:import namespace="669d66f1-e078-42c1-8a8d-ee1111b61501"/>
    <xsd:import namespace="627c98a7-2801-450d-b387-999011f33c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9d66f1-e078-42c1-8a8d-ee1111b615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f99c727-3acf-4c25-8995-31529a2543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c98a7-2801-450d-b387-999011f33c0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77b61509-2ae0-4991-af30-60735f786b44}" ma:internalName="TaxCatchAll" ma:showField="CatchAllData" ma:web="627c98a7-2801-450d-b387-999011f33c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9d66f1-e078-42c1-8a8d-ee1111b61501">
      <Terms xmlns="http://schemas.microsoft.com/office/infopath/2007/PartnerControls"/>
    </lcf76f155ced4ddcb4097134ff3c332f>
    <TaxCatchAll xmlns="627c98a7-2801-450d-b387-999011f33c03" xsi:nil="true"/>
  </documentManagement>
</p:properties>
</file>

<file path=customXml/itemProps1.xml><?xml version="1.0" encoding="utf-8"?>
<ds:datastoreItem xmlns:ds="http://schemas.openxmlformats.org/officeDocument/2006/customXml" ds:itemID="{8B91D502-66D4-4CD3-A6AD-25CE404CCA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9d66f1-e078-42c1-8a8d-ee1111b61501"/>
    <ds:schemaRef ds:uri="627c98a7-2801-450d-b387-999011f33c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5CD523-BAE3-4499-A5FA-9F8CD37789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5B9AB3-3E6D-4D01-B88A-225663802F3D}">
  <ds:schemaRefs>
    <ds:schemaRef ds:uri="http://schemas.microsoft.com/office/2006/documentManagement/types"/>
    <ds:schemaRef ds:uri="http://www.w3.org/XML/1998/namespace"/>
    <ds:schemaRef ds:uri="http://purl.org/dc/terms/"/>
    <ds:schemaRef ds:uri="bc1ab651-7f72-4fc8-bf0d-066313c48366"/>
    <ds:schemaRef ds:uri="http://purl.org/dc/dcmitype/"/>
    <ds:schemaRef ds:uri="http://schemas.microsoft.com/office/2006/metadata/properties"/>
    <ds:schemaRef ds:uri="9c526f3b-11bc-4d4c-bec1-25a865eeea25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69d66f1-e078-42c1-8a8d-ee1111b61501"/>
    <ds:schemaRef ds:uri="627c98a7-2801-450d-b387-999011f33c0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4273</TotalTime>
  <Words>129</Words>
  <Application>Microsoft Office PowerPoint</Application>
  <PresentationFormat>Custom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Figtree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Rielly</dc:creator>
  <cp:lastModifiedBy>Emma Burnett-Balbier</cp:lastModifiedBy>
  <cp:revision>26</cp:revision>
  <dcterms:created xsi:type="dcterms:W3CDTF">2020-08-27T16:27:00Z</dcterms:created>
  <dcterms:modified xsi:type="dcterms:W3CDTF">2025-06-05T19:42:10Z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0x0101004D1531E6F0D1F2469274F1CFAFC5B638</vt:lpwstr>
  </property>
</Properties>
</file>